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5" d="100"/>
          <a:sy n="35" d="100"/>
        </p:scale>
        <p:origin x="-13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B4DCD-6982-BA45-AD3D-26A79D13464F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A8B9B-FE86-3A46-B575-78F82BA02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24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358. Peach.</a:t>
            </a:r>
            <a:r>
              <a:rPr lang="en-US" baseline="0" dirty="0" smtClean="0"/>
              <a:t>  V</a:t>
            </a:r>
            <a:r>
              <a:rPr lang="en-US" dirty="0" smtClean="0"/>
              <a:t>ascular tissue in pulp, 4X.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63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359. Peach; vascular tissue in pulp, 10X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27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360. Peach.</a:t>
            </a:r>
            <a:r>
              <a:rPr lang="en-US" baseline="0" dirty="0" smtClean="0"/>
              <a:t>  V</a:t>
            </a:r>
            <a:r>
              <a:rPr lang="en-US" dirty="0" smtClean="0"/>
              <a:t>ascular tissue in pulp stained with </a:t>
            </a:r>
            <a:r>
              <a:rPr lang="en-US" dirty="0" err="1" smtClean="0"/>
              <a:t>safranin</a:t>
            </a:r>
            <a:r>
              <a:rPr lang="en-US" dirty="0" smtClean="0"/>
              <a:t>, 10X; compare with apricot.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89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350</a:t>
            </a:r>
            <a:r>
              <a:rPr lang="en-US" dirty="0" smtClean="0"/>
              <a:t>.</a:t>
            </a:r>
            <a:r>
              <a:rPr lang="en-US" b="1" i="1" dirty="0" smtClean="0"/>
              <a:t>Prunus </a:t>
            </a:r>
            <a:r>
              <a:rPr lang="en-US" b="1" i="1" dirty="0" err="1" smtClean="0"/>
              <a:t>persica</a:t>
            </a:r>
            <a:r>
              <a:rPr lang="en-US" b="1" i="1" dirty="0" smtClean="0"/>
              <a:t> </a:t>
            </a:r>
            <a:r>
              <a:rPr lang="en-US" b="1" i="0" dirty="0" smtClean="0"/>
              <a:t>(L.) </a:t>
            </a:r>
            <a:r>
              <a:rPr lang="en-US" b="1" i="0" dirty="0" err="1" smtClean="0"/>
              <a:t>Batsch</a:t>
            </a:r>
            <a:r>
              <a:rPr lang="en-US" b="1" i="0" baseline="0" dirty="0" smtClean="0"/>
              <a:t>  </a:t>
            </a:r>
            <a:r>
              <a:rPr lang="en-US" b="1" i="1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Peach.</a:t>
            </a:r>
            <a:r>
              <a:rPr lang="en-US" baseline="0" dirty="0" smtClean="0"/>
              <a:t>  S</a:t>
            </a:r>
            <a:r>
              <a:rPr lang="en-US" dirty="0" smtClean="0"/>
              <a:t>urface showing </a:t>
            </a:r>
            <a:r>
              <a:rPr lang="en-US" dirty="0" err="1" smtClean="0"/>
              <a:t>trichomes</a:t>
            </a:r>
            <a:r>
              <a:rPr lang="en-US" dirty="0" smtClean="0"/>
              <a:t>, stained with </a:t>
            </a:r>
            <a:r>
              <a:rPr lang="en-US" dirty="0" err="1" smtClean="0"/>
              <a:t>safranin</a:t>
            </a:r>
            <a:r>
              <a:rPr lang="en-US" dirty="0" smtClean="0"/>
              <a:t>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75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351. Peach.</a:t>
            </a:r>
            <a:r>
              <a:rPr lang="en-US" baseline="0" dirty="0" smtClean="0"/>
              <a:t>  S</a:t>
            </a:r>
            <a:r>
              <a:rPr lang="en-US" dirty="0" smtClean="0"/>
              <a:t>urface of skin showing numerous </a:t>
            </a:r>
            <a:r>
              <a:rPr lang="en-US" dirty="0" err="1" smtClean="0"/>
              <a:t>trichomes</a:t>
            </a:r>
            <a:r>
              <a:rPr lang="en-US" dirty="0" smtClean="0"/>
              <a:t> (“peach fuzz”), stained lightly with </a:t>
            </a:r>
            <a:r>
              <a:rPr lang="en-US" dirty="0" err="1" smtClean="0"/>
              <a:t>safranin</a:t>
            </a:r>
            <a:r>
              <a:rPr lang="en-US" dirty="0" smtClean="0"/>
              <a:t>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70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352. Peach.</a:t>
            </a:r>
            <a:r>
              <a:rPr lang="en-US" baseline="0" dirty="0" smtClean="0"/>
              <a:t>  S</a:t>
            </a:r>
            <a:r>
              <a:rPr lang="en-US" dirty="0" smtClean="0"/>
              <a:t>urface (skin) </a:t>
            </a:r>
            <a:r>
              <a:rPr lang="en-US" dirty="0" err="1" smtClean="0"/>
              <a:t>trichomes</a:t>
            </a:r>
            <a:r>
              <a:rPr lang="en-US" dirty="0" smtClean="0"/>
              <a:t>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37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353. Peach.</a:t>
            </a:r>
            <a:r>
              <a:rPr lang="en-US" baseline="0" dirty="0" smtClean="0"/>
              <a:t>  P</a:t>
            </a:r>
            <a:r>
              <a:rPr lang="en-US" dirty="0" smtClean="0"/>
              <a:t>arenchymal cells in peach pulp, stained with </a:t>
            </a:r>
            <a:r>
              <a:rPr lang="en-US" dirty="0" err="1" smtClean="0"/>
              <a:t>safranin</a:t>
            </a:r>
            <a:r>
              <a:rPr lang="en-US" dirty="0" smtClean="0"/>
              <a:t>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97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354. Peach.</a:t>
            </a:r>
            <a:r>
              <a:rPr lang="en-US" baseline="0" dirty="0" smtClean="0"/>
              <a:t>  L</a:t>
            </a:r>
            <a:r>
              <a:rPr lang="en-US" dirty="0" smtClean="0"/>
              <a:t>arge parenchymal</a:t>
            </a:r>
            <a:r>
              <a:rPr lang="en-US" baseline="0" dirty="0" smtClean="0"/>
              <a:t> cell stained with </a:t>
            </a:r>
            <a:r>
              <a:rPr lang="en-US" baseline="0" dirty="0" err="1" smtClean="0"/>
              <a:t>safranin</a:t>
            </a:r>
            <a:r>
              <a:rPr lang="en-US" baseline="0" dirty="0" smtClean="0"/>
              <a:t>, 25X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84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355. Peach.  Large parenchymal cell with crystal,</a:t>
            </a:r>
            <a:r>
              <a:rPr lang="en-US" baseline="0" dirty="0" smtClean="0"/>
              <a:t>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77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356. Peach.  Large parenchymal cell with crystal,</a:t>
            </a:r>
            <a:r>
              <a:rPr lang="en-US" baseline="0" dirty="0" smtClean="0"/>
              <a:t> 25X.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59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357. Peach.  Large parenchymal cell with crystal,</a:t>
            </a:r>
            <a:r>
              <a:rPr lang="en-US" baseline="0" dirty="0" smtClean="0"/>
              <a:t> 40X.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6955D-8A86-1645-B5ED-1EA1F5462F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99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24DF-127E-004E-8298-AC8247E132F9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37B3-532C-8545-B40A-3C631BDD7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6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24DF-127E-004E-8298-AC8247E132F9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37B3-532C-8545-B40A-3C631BDD7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17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24DF-127E-004E-8298-AC8247E132F9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37B3-532C-8545-B40A-3C631BDD7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7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24DF-127E-004E-8298-AC8247E132F9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37B3-532C-8545-B40A-3C631BDD7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7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24DF-127E-004E-8298-AC8247E132F9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37B3-532C-8545-B40A-3C631BDD7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06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24DF-127E-004E-8298-AC8247E132F9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37B3-532C-8545-B40A-3C631BDD7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21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24DF-127E-004E-8298-AC8247E132F9}" type="datetimeFigureOut">
              <a:rPr lang="en-US" smtClean="0"/>
              <a:t>2/3/16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37B3-532C-8545-B40A-3C631BDD7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5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24DF-127E-004E-8298-AC8247E132F9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37B3-532C-8545-B40A-3C631BDD7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4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24DF-127E-004E-8298-AC8247E132F9}" type="datetimeFigureOut">
              <a:rPr lang="en-US" smtClean="0"/>
              <a:t>2/3/16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37B3-532C-8545-B40A-3C631BDD7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48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24DF-127E-004E-8298-AC8247E132F9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37B3-532C-8545-B40A-3C631BDD7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0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24DF-127E-004E-8298-AC8247E132F9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37B3-532C-8545-B40A-3C631BDD7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5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324DF-127E-004E-8298-AC8247E132F9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F37B3-532C-8545-B40A-3C631BDD7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5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foods  </a:t>
            </a: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 smtClean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Peach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6721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ach vascular pattern 4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67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ach vascular tissue saff blue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93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ach 10X vascula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8097"/>
          <a:stretch/>
        </p:blipFill>
        <p:spPr>
          <a:xfrm>
            <a:off x="0" y="-2837"/>
            <a:ext cx="9884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70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ach skin 10X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16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ach skin saff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72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ach skin saff 25X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57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ach cells saff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5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ach saff large cell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10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ach crystal ? 25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94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ach crystal? 25X 2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84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ach crystal? 40X 2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09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</Words>
  <Application>Microsoft Macintosh PowerPoint</Application>
  <PresentationFormat>On-screen Show (4:3)</PresentationFormat>
  <Paragraphs>30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1</cp:revision>
  <dcterms:created xsi:type="dcterms:W3CDTF">2016-02-03T23:20:30Z</dcterms:created>
  <dcterms:modified xsi:type="dcterms:W3CDTF">2016-02-03T23:20:59Z</dcterms:modified>
</cp:coreProperties>
</file>